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>
        <p:scale>
          <a:sx n="100" d="100"/>
          <a:sy n="100" d="100"/>
        </p:scale>
        <p:origin x="12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845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37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black and blue text&#10;&#10;Description automatically generated">
            <a:extLst>
              <a:ext uri="{FF2B5EF4-FFF2-40B4-BE49-F238E27FC236}">
                <a16:creationId xmlns:a16="http://schemas.microsoft.com/office/drawing/2014/main" id="{28ABF134-348A-4BC5-AD4A-4EC6A1CED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0" y="5806770"/>
            <a:ext cx="2755717" cy="919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58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97B451270B5E409C8AEB0224CCCE55" ma:contentTypeVersion="11" ma:contentTypeDescription="Ein neues Dokument erstellen." ma:contentTypeScope="" ma:versionID="71b6c7f1addd2a6f6e810cc3fb01a11e">
  <xsd:schema xmlns:xsd="http://www.w3.org/2001/XMLSchema" xmlns:xs="http://www.w3.org/2001/XMLSchema" xmlns:p="http://schemas.microsoft.com/office/2006/metadata/properties" xmlns:ns2="212c00e4-c8a2-4898-942b-6d12c9354676" xmlns:ns3="fc60b6c4-7e28-419c-a4e9-0b0a3bf5b72d" targetNamespace="http://schemas.microsoft.com/office/2006/metadata/properties" ma:root="true" ma:fieldsID="ee9e0f1e0790cac264d6649292dd66ff" ns2:_="" ns3:_="">
    <xsd:import namespace="212c00e4-c8a2-4898-942b-6d12c9354676"/>
    <xsd:import namespace="fc60b6c4-7e28-419c-a4e9-0b0a3bf5b7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2c00e4-c8a2-4898-942b-6d12c93546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be0243cd-2307-4174-b9ac-75eb4db34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60b6c4-7e28-419c-a4e9-0b0a3bf5b72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f3e967a-8bae-43b9-958a-54a73a8c729b}" ma:internalName="TaxCatchAll" ma:showField="CatchAllData" ma:web="fc60b6c4-7e28-419c-a4e9-0b0a3bf5b7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A6CD33-9662-41B3-81D7-D38669A420EC}"/>
</file>

<file path=customXml/itemProps2.xml><?xml version="1.0" encoding="utf-8"?>
<ds:datastoreItem xmlns:ds="http://schemas.openxmlformats.org/officeDocument/2006/customXml" ds:itemID="{651A0B6C-8455-4264-9BA7-D18D8C6E283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Wachmann, Wolfgang</dc:creator>
  <cp:lastModifiedBy>Contartese, Nicola</cp:lastModifiedBy>
  <cp:revision>3</cp:revision>
  <dcterms:created xsi:type="dcterms:W3CDTF">2022-04-22T05:49:29Z</dcterms:created>
  <dcterms:modified xsi:type="dcterms:W3CDTF">2024-04-30T12:08:18Z</dcterms:modified>
</cp:coreProperties>
</file>